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IBM Plex Sans Medium"/>
      <p:regular r:id="rId17"/>
    </p:embeddedFont>
    <p:embeddedFont>
      <p:font typeface="IBM Plex Sans Medium"/>
      <p:regular r:id="rId18"/>
    </p:embeddedFont>
    <p:embeddedFont>
      <p:font typeface="IBM Plex Sans Medium"/>
      <p:regular r:id="rId19"/>
    </p:embeddedFont>
    <p:embeddedFont>
      <p:font typeface="IBM Plex Sans Medium"/>
      <p:regular r:id="rId20"/>
    </p:embeddedFont>
    <p:embeddedFont>
      <p:font typeface="Roboto"/>
      <p:regular r:id="rId21"/>
    </p:embeddedFont>
    <p:embeddedFont>
      <p:font typeface="Roboto"/>
      <p:regular r:id="rId22"/>
    </p:embeddedFont>
    <p:embeddedFont>
      <p:font typeface="Roboto"/>
      <p:regular r:id="rId23"/>
    </p:embeddedFont>
    <p:embeddedFont>
      <p:font typeface="Roboto"/>
      <p:regular r:id="rId24"/>
    </p:embeddedFont>
    <p:embeddedFont>
      <p:font typeface="Roboto"/>
      <p:regular r:id="rId25"/>
    </p:embeddedFont>
    <p:embeddedFont>
      <p:font typeface="Roboto"/>
      <p:regular r:id="rId26"/>
    </p:embeddedFont>
    <p:embeddedFont>
      <p:font typeface="Roboto"/>
      <p:regular r:id="rId27"/>
    </p:embeddedFont>
    <p:embeddedFont>
      <p:font typeface="Roboto"/>
      <p:regular r:id="rId28"/>
    </p:embeddedFont>
    <p:embeddedFont>
      <p:font typeface="Roboto"/>
      <p:regular r:id="rId29"/>
    </p:embeddedFont>
    <p:embeddedFont>
      <p:font typeface="Roboto"/>
      <p:regular r:id="rId30"/>
    </p:embeddedFont>
    <p:embeddedFont>
      <p:font typeface="Roboto"/>
      <p:regular r:id="rId31"/>
    </p:embeddedFont>
    <p:embeddedFont>
      <p:font typeface="Roboto"/>
      <p:regular r:id="rId32"/>
    </p:embeddedFont>
    <p:embeddedFont>
      <p:font typeface="Roboto"/>
      <p:regular r:id="rId33"/>
    </p:embeddedFont>
    <p:embeddedFont>
      <p:font typeface="Roboto"/>
      <p:regular r:id="rId34"/>
    </p:embeddedFont>
    <p:embeddedFont>
      <p:font typeface="Roboto"/>
      <p:regular r:id="rId35"/>
    </p:embeddedFont>
    <p:embeddedFont>
      <p:font typeface="Roboto"/>
      <p:regular r:id="rId36"/>
    </p:embeddedFont>
    <p:embeddedFont>
      <p:font typeface="Roboto"/>
      <p:regular r:id="rId37"/>
    </p:embeddedFont>
    <p:embeddedFont>
      <p:font typeface="Roboto"/>
      <p:regular r:id="rId38"/>
    </p:embeddedFont>
    <p:embeddedFont>
      <p:font typeface="Roboto"/>
      <p:regular r:id="rId39"/>
    </p:embeddedFont>
    <p:embeddedFont>
      <p:font typeface="Roboto"/>
      <p:regular r:id="rId40"/>
    </p:embeddedFont>
    <p:embeddedFont>
      <p:font typeface="Roboto"/>
      <p:regular r:id="rId41"/>
    </p:embeddedFont>
    <p:embeddedFont>
      <p:font typeface="Roboto"/>
      <p:regular r:id="rId4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Relationship Id="rId25" Type="http://schemas.openxmlformats.org/officeDocument/2006/relationships/font" Target="fonts/font9.fntdata"/><Relationship Id="rId26" Type="http://schemas.openxmlformats.org/officeDocument/2006/relationships/font" Target="fonts/font10.fntdata"/><Relationship Id="rId27" Type="http://schemas.openxmlformats.org/officeDocument/2006/relationships/font" Target="fonts/font11.fntdata"/><Relationship Id="rId28" Type="http://schemas.openxmlformats.org/officeDocument/2006/relationships/font" Target="fonts/font12.fntdata"/><Relationship Id="rId29" Type="http://schemas.openxmlformats.org/officeDocument/2006/relationships/font" Target="fonts/font13.fntdata"/><Relationship Id="rId30" Type="http://schemas.openxmlformats.org/officeDocument/2006/relationships/font" Target="fonts/font14.fntdata"/><Relationship Id="rId31" Type="http://schemas.openxmlformats.org/officeDocument/2006/relationships/font" Target="fonts/font15.fntdata"/><Relationship Id="rId32" Type="http://schemas.openxmlformats.org/officeDocument/2006/relationships/font" Target="fonts/font16.fntdata"/><Relationship Id="rId33" Type="http://schemas.openxmlformats.org/officeDocument/2006/relationships/font" Target="fonts/font17.fntdata"/><Relationship Id="rId34" Type="http://schemas.openxmlformats.org/officeDocument/2006/relationships/font" Target="fonts/font18.fntdata"/><Relationship Id="rId35" Type="http://schemas.openxmlformats.org/officeDocument/2006/relationships/font" Target="fonts/font19.fntdata"/><Relationship Id="rId36" Type="http://schemas.openxmlformats.org/officeDocument/2006/relationships/font" Target="fonts/font20.fntdata"/><Relationship Id="rId37" Type="http://schemas.openxmlformats.org/officeDocument/2006/relationships/font" Target="fonts/font21.fntdata"/><Relationship Id="rId38" Type="http://schemas.openxmlformats.org/officeDocument/2006/relationships/font" Target="fonts/font22.fntdata"/><Relationship Id="rId39" Type="http://schemas.openxmlformats.org/officeDocument/2006/relationships/font" Target="fonts/font23.fntdata"/><Relationship Id="rId40" Type="http://schemas.openxmlformats.org/officeDocument/2006/relationships/font" Target="fonts/font24.fntdata"/><Relationship Id="rId41" Type="http://schemas.openxmlformats.org/officeDocument/2006/relationships/font" Target="fonts/font25.fntdata"/><Relationship Id="rId42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88438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Alliteration: A Captivating Literary Device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506325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Alliteration is a literary device. It enhances writing style and memorability. It uses repetition of consonant sounds.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061115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05C877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995" y="6193750"/>
            <a:ext cx="120372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SB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6044208"/>
            <a:ext cx="223766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4D4D1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Suman Biswas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8846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What is Alliteration?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037403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484B51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Definition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754636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Repetition of consonant sounds at the beginning of words.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37403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484B51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Purpose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754636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Creates emphasis, rhythm, and memorability.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934069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484B51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1608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Examples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5651302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Peter Piper picked a peck of pickled peppers.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86940"/>
            <a:ext cx="62151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The Power of Repetition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49103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5" name="Text 2"/>
          <p:cNvSpPr/>
          <p:nvPr/>
        </p:nvSpPr>
        <p:spPr>
          <a:xfrm>
            <a:off x="946785" y="3576042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4910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Emphasis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981450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Highlights key words and phrases.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49103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9" name="Text 6"/>
          <p:cNvSpPr/>
          <p:nvPr/>
        </p:nvSpPr>
        <p:spPr>
          <a:xfrm>
            <a:off x="4838462" y="3576042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4910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Rhythm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981450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Creates a musical quality in writing.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18922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13" name="Text 10"/>
          <p:cNvSpPr/>
          <p:nvPr/>
        </p:nvSpPr>
        <p:spPr>
          <a:xfrm>
            <a:off x="946785" y="5274231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1892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Memorability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567963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Makes phrases easier to remember.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0665"/>
            <a:ext cx="618863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 in Literature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Classic Examples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 famous works use alliteration.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2" y="4884539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Silas Marner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2" y="5326737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Raven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736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Modern Uses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3175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Contemporary authors still use it.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62424" y="4884539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Harry Potter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62424" y="5326737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Catcher in the Rye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6856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 in Poetry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1917502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144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Rhythm and Meter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263473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Enhances the musicality of verse.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732014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39588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Emphasis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444924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Draws attention to key words.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546527"/>
            <a:ext cx="1134070" cy="18145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57733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Imagery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263759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Creates vivid sensory experiences.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6495" y="597218"/>
            <a:ext cx="6312694" cy="67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 in Advertising</a:t>
            </a:r>
            <a:endParaRPr lang="en-US" sz="4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495" y="1601629"/>
            <a:ext cx="542925" cy="5429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46495" y="2361724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Grab Attention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6246495" y="2831306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Memorable slogans stick.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95" y="3830241"/>
            <a:ext cx="542925" cy="5429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46495" y="4590336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Brand Recall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6246495" y="5059918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Easy to remember brand names.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495" y="6058853"/>
            <a:ext cx="542925" cy="5429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46495" y="6818947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Boost Sales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6246495" y="7288530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Effective marketing tool.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00845"/>
            <a:ext cx="78612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 in Tongue Twisters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289947"/>
            <a:ext cx="13042821" cy="30480"/>
          </a:xfrm>
          <a:prstGeom prst="roundRect">
            <a:avLst>
              <a:gd name="adj" fmla="val 111628"/>
            </a:avLst>
          </a:prstGeom>
          <a:solidFill>
            <a:srgbClr val="61646A"/>
          </a:solidFill>
          <a:ln/>
        </p:spPr>
      </p:sp>
      <p:sp>
        <p:nvSpPr>
          <p:cNvPr id="5" name="Shape 2"/>
          <p:cNvSpPr/>
          <p:nvPr/>
        </p:nvSpPr>
        <p:spPr>
          <a:xfrm>
            <a:off x="2876669" y="5289947"/>
            <a:ext cx="30480" cy="793790"/>
          </a:xfrm>
          <a:prstGeom prst="roundRect">
            <a:avLst>
              <a:gd name="adj" fmla="val 111628"/>
            </a:avLst>
          </a:prstGeom>
          <a:solidFill>
            <a:srgbClr val="61646A"/>
          </a:solidFill>
          <a:ln/>
        </p:spPr>
      </p:sp>
      <p:sp>
        <p:nvSpPr>
          <p:cNvPr id="6" name="Shape 3"/>
          <p:cNvSpPr/>
          <p:nvPr/>
        </p:nvSpPr>
        <p:spPr>
          <a:xfrm>
            <a:off x="2636758" y="503479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7" name="Text 4"/>
          <p:cNvSpPr/>
          <p:nvPr/>
        </p:nvSpPr>
        <p:spPr>
          <a:xfrm>
            <a:off x="2789753" y="5119807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1474351" y="6310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Challenge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6801088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Tests articulation and speech skills.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299841" y="5289947"/>
            <a:ext cx="30480" cy="793790"/>
          </a:xfrm>
          <a:prstGeom prst="roundRect">
            <a:avLst>
              <a:gd name="adj" fmla="val 111628"/>
            </a:avLst>
          </a:prstGeom>
          <a:solidFill>
            <a:srgbClr val="61646A"/>
          </a:solidFill>
          <a:ln/>
        </p:spPr>
      </p:sp>
      <p:sp>
        <p:nvSpPr>
          <p:cNvPr id="11" name="Shape 8"/>
          <p:cNvSpPr/>
          <p:nvPr/>
        </p:nvSpPr>
        <p:spPr>
          <a:xfrm>
            <a:off x="7059930" y="503479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12" name="Text 9"/>
          <p:cNvSpPr/>
          <p:nvPr/>
        </p:nvSpPr>
        <p:spPr>
          <a:xfrm>
            <a:off x="7212925" y="5119807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5897523" y="6310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Fun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443776" y="6801088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Entertaining and playful.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1723013" y="5289947"/>
            <a:ext cx="30480" cy="793790"/>
          </a:xfrm>
          <a:prstGeom prst="roundRect">
            <a:avLst>
              <a:gd name="adj" fmla="val 111628"/>
            </a:avLst>
          </a:prstGeom>
          <a:solidFill>
            <a:srgbClr val="61646A"/>
          </a:solidFill>
          <a:ln/>
        </p:spPr>
      </p:sp>
      <p:sp>
        <p:nvSpPr>
          <p:cNvPr id="16" name="Shape 13"/>
          <p:cNvSpPr/>
          <p:nvPr/>
        </p:nvSpPr>
        <p:spPr>
          <a:xfrm>
            <a:off x="11483102" y="503479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84B51"/>
          </a:solidFill>
          <a:ln/>
        </p:spPr>
      </p:sp>
      <p:sp>
        <p:nvSpPr>
          <p:cNvPr id="17" name="Text 14"/>
          <p:cNvSpPr/>
          <p:nvPr/>
        </p:nvSpPr>
        <p:spPr>
          <a:xfrm>
            <a:off x="11636097" y="5119807"/>
            <a:ext cx="20419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10320695" y="6310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Educational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9866948" y="6801088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Improves pronunciation and fluency.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49948"/>
            <a:ext cx="74229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Benefits of Using Alliteration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398889"/>
            <a:ext cx="13042821" cy="1315879"/>
          </a:xfrm>
          <a:prstGeom prst="roundRect">
            <a:avLst>
              <a:gd name="adj" fmla="val 258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5406509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555021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Improved Memory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5824" y="555021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Enhanced Creativity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6056828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6200537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Increased Engagement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5824" y="6200537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Stronger Impact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2506"/>
            <a:ext cx="96806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Crafting Effective Alliterative Phrases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64913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373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Brainstorm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864191"/>
            <a:ext cx="63512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Generate ideas with repeating sounds.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21" y="2164913"/>
            <a:ext cx="6351389" cy="3925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85221" y="6373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Refine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85221" y="6864191"/>
            <a:ext cx="6351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Edit to ensure smooth flow and rhythm.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1558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Alliteration in Action: Examples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573304"/>
            <a:ext cx="3664863" cy="1306949"/>
          </a:xfrm>
          <a:prstGeom prst="roundRect">
            <a:avLst>
              <a:gd name="adj" fmla="val 2603"/>
            </a:avLst>
          </a:prstGeom>
          <a:solidFill>
            <a:srgbClr val="484B51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Literature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4290536"/>
            <a:ext cx="3211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“Busy as a bee”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573304"/>
            <a:ext cx="3664863" cy="1306949"/>
          </a:xfrm>
          <a:prstGeom prst="roundRect">
            <a:avLst>
              <a:gd name="adj" fmla="val 2603"/>
            </a:avLst>
          </a:prstGeom>
          <a:solidFill>
            <a:srgbClr val="484B51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Advertising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4290536"/>
            <a:ext cx="3211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“Coca-Cola”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07067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484B51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3338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4D4D1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Tongue Twisters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5824299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“She sells seashells”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2024-10-01T09:40:33Z</dcterms:created>
  <dcterms:modified xsi:type="dcterms:W3CDTF">2024-10-01T09:40:33Z</dcterms:modified>
</cp:coreProperties>
</file>